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72" r:id="rId16"/>
    <p:sldId id="273" r:id="rId17"/>
    <p:sldId id="275" r:id="rId18"/>
    <p:sldId id="277" r:id="rId19"/>
    <p:sldId id="278" r:id="rId20"/>
    <p:sldId id="279" r:id="rId21"/>
    <p:sldId id="274" r:id="rId22"/>
    <p:sldId id="276" r:id="rId23"/>
    <p:sldId id="282" r:id="rId24"/>
    <p:sldId id="271" r:id="rId25"/>
    <p:sldId id="281" r:id="rId26"/>
    <p:sldId id="288" r:id="rId27"/>
    <p:sldId id="280" r:id="rId28"/>
    <p:sldId id="283" r:id="rId29"/>
    <p:sldId id="286" r:id="rId30"/>
    <p:sldId id="287" r:id="rId31"/>
    <p:sldId id="285" r:id="rId32"/>
    <p:sldId id="284" r:id="rId3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D53-8BDD-4229-8DDA-1EAB17684584}" type="datetimeFigureOut">
              <a:rPr lang="de-DE" smtClean="0"/>
              <a:t>11.12.2017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C7FF-8361-46A9-A0EF-DE66A92F07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5401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D53-8BDD-4229-8DDA-1EAB17684584}" type="datetimeFigureOut">
              <a:rPr lang="de-DE" smtClean="0"/>
              <a:t>11.12.2017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C7FF-8361-46A9-A0EF-DE66A92F07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16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D53-8BDD-4229-8DDA-1EAB17684584}" type="datetimeFigureOut">
              <a:rPr lang="de-DE" smtClean="0"/>
              <a:t>11.12.2017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C7FF-8361-46A9-A0EF-DE66A92F07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1179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D53-8BDD-4229-8DDA-1EAB17684584}" type="datetimeFigureOut">
              <a:rPr lang="de-DE" smtClean="0"/>
              <a:t>11.12.2017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C7FF-8361-46A9-A0EF-DE66A92F07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98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D53-8BDD-4229-8DDA-1EAB17684584}" type="datetimeFigureOut">
              <a:rPr lang="de-DE" smtClean="0"/>
              <a:t>11.12.2017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C7FF-8361-46A9-A0EF-DE66A92F07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413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D53-8BDD-4229-8DDA-1EAB17684584}" type="datetimeFigureOut">
              <a:rPr lang="de-DE" smtClean="0"/>
              <a:t>11.12.2017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C7FF-8361-46A9-A0EF-DE66A92F07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72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D53-8BDD-4229-8DDA-1EAB17684584}" type="datetimeFigureOut">
              <a:rPr lang="de-DE" smtClean="0"/>
              <a:t>11.12.2017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C7FF-8361-46A9-A0EF-DE66A92F07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443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D53-8BDD-4229-8DDA-1EAB17684584}" type="datetimeFigureOut">
              <a:rPr lang="de-DE" smtClean="0"/>
              <a:t>11.12.2017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C7FF-8361-46A9-A0EF-DE66A92F07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998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D53-8BDD-4229-8DDA-1EAB17684584}" type="datetimeFigureOut">
              <a:rPr lang="de-DE" smtClean="0"/>
              <a:t>11.12.2017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C7FF-8361-46A9-A0EF-DE66A92F07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890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D53-8BDD-4229-8DDA-1EAB17684584}" type="datetimeFigureOut">
              <a:rPr lang="de-DE" smtClean="0"/>
              <a:t>11.12.2017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C7FF-8361-46A9-A0EF-DE66A92F07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484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D53-8BDD-4229-8DDA-1EAB17684584}" type="datetimeFigureOut">
              <a:rPr lang="de-DE" smtClean="0"/>
              <a:t>11.12.2017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C7FF-8361-46A9-A0EF-DE66A92F07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8686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5ED53-8BDD-4229-8DDA-1EAB17684584}" type="datetimeFigureOut">
              <a:rPr lang="de-DE" smtClean="0"/>
              <a:t>11.12.2017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8C7FF-8361-46A9-A0EF-DE66A92F07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01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hyperlink" Target="https://www.google.de/url?sa=i&amp;rct=j&amp;q=&amp;esrc=s&amp;source=images&amp;cd=&amp;cad=rja&amp;uact=8&amp;ved=0ahUKEwjJu8HE6_fXAhVJIlAKHSLXAbkQjRwIBw&amp;url=https://www.activewild.com/t-rex-facts-for-kids/&amp;psig=AOvVaw3b79Ohgi8KP0cPmnCit3p8&amp;ust=151273182096801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hyperlink" Target="https://www.google.de/url?sa=i&amp;rct=j&amp;q=&amp;esrc=s&amp;source=images&amp;cd=&amp;cad=rja&amp;uact=8&amp;ved=0ahUKEwj2wYyd-vfXAhVNLFAKHQdgCp8QjRwIBw&amp;url=https://www.deutschewildtierstiftung.de/wildtiere/fuchs&amp;psig=AOvVaw0VkP8SFyRDhcbDE02kZoEo&amp;ust=1512737957815209" TargetMode="External"/><Relationship Id="rId7" Type="http://schemas.openxmlformats.org/officeDocument/2006/relationships/hyperlink" Target="https://www.google.de/url?sa=i&amp;rct=j&amp;q=&amp;esrc=s&amp;source=images&amp;cd=&amp;cad=rja&amp;uact=8&amp;ved=0ahUKEwjLh6H9-vfXAhUJmbQKHWUnDqQQjRwIBw&amp;url=https://stadtlandeier.wordpress.com/2015/10/06/der-tod-lauerte-im-baum-ein-habicht-toetet-unsere-hilma/&amp;psig=AOvVaw0cE8EMRRl3cBR42POHGYl-&amp;ust=1512738139716451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hyperlink" Target="http://www.google.de/url?sa=i&amp;rct=j&amp;q=&amp;esrc=s&amp;source=images&amp;cd=&amp;cad=rja&amp;uact=8&amp;ved=0ahUKEwjA4pXV-vfXAhWJmbQKHQytAqwQjRwIBw&amp;url=http://www.schamanische-krafttiere.de/krafttier-marder.html&amp;psig=AOvVaw3cbXBajwtJt8ElkaI1or_-&amp;ust=1512738036959358" TargetMode="Externa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de/url?sa=i&amp;rct=j&amp;q=&amp;esrc=s&amp;source=images&amp;cd=&amp;cad=rja&amp;uact=8&amp;ved=0ahUKEwjkwJ6ai_jXAhXPY1AKHfUTC6QQjRwIBw&amp;url=https://commons.wikimedia.org/wiki/File:Buseck_-_Tierfriedhof_Kernberg_04_ies.jpg&amp;psig=AOvVaw3H5ZA5xTq7fk0FXkTwzRKb&amp;ust=1512742494324927" TargetMode="External"/><Relationship Id="rId5" Type="http://schemas.openxmlformats.org/officeDocument/2006/relationships/image" Target="../media/image36.jpeg"/><Relationship Id="rId4" Type="http://schemas.openxmlformats.org/officeDocument/2006/relationships/hyperlink" Target="https://www.google.de/url?sa=i&amp;rct=j&amp;q=&amp;esrc=s&amp;source=images&amp;cd=&amp;cad=rja&amp;uact=8&amp;ved=0ahUKEwjqt8ClivjXAhUBY1AKHWzMBKwQjRwIBw&amp;url=https://www.delispot.net/huehnerbruehe/&amp;psig=AOvVaw0UMFNYV53TwfJIvfXWNZvU&amp;ust=151274222672746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09004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250496" y="498152"/>
            <a:ext cx="704603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6600" b="1" dirty="0" smtClean="0">
                <a:solidFill>
                  <a:srgbClr val="66FF33"/>
                </a:solidFill>
              </a:rPr>
              <a:t>Ich wollt,</a:t>
            </a:r>
          </a:p>
          <a:p>
            <a:pPr algn="ctr"/>
            <a:r>
              <a:rPr lang="de-DE" sz="6600" b="1" dirty="0">
                <a:solidFill>
                  <a:srgbClr val="66FF33"/>
                </a:solidFill>
              </a:rPr>
              <a:t>i</a:t>
            </a:r>
            <a:r>
              <a:rPr lang="de-DE" sz="6600" b="1" dirty="0" smtClean="0">
                <a:solidFill>
                  <a:srgbClr val="66FF33"/>
                </a:solidFill>
              </a:rPr>
              <a:t>ch wär (k)ein Huhn</a:t>
            </a:r>
          </a:p>
          <a:p>
            <a:pPr algn="ctr"/>
            <a:endParaRPr lang="de-DE" sz="6600" b="1" dirty="0">
              <a:solidFill>
                <a:srgbClr val="66FF33"/>
              </a:solidFill>
            </a:endParaRPr>
          </a:p>
          <a:p>
            <a:pPr algn="ctr"/>
            <a:r>
              <a:rPr lang="de-DE" sz="6600" b="1" dirty="0" smtClean="0">
                <a:solidFill>
                  <a:srgbClr val="66FF33"/>
                </a:solidFill>
              </a:rPr>
              <a:t>Andreas Brinker</a:t>
            </a:r>
            <a:endParaRPr lang="de-DE" sz="6600" b="1" dirty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0" y="252028"/>
            <a:ext cx="7952320" cy="59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5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188640"/>
            <a:ext cx="7937500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10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5" y="171943"/>
            <a:ext cx="5146053" cy="620938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5" y="188640"/>
            <a:ext cx="8710785" cy="580151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724128" y="260648"/>
            <a:ext cx="27398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/>
              <a:t>Die Brut</a:t>
            </a:r>
            <a:endParaRPr lang="de-DE" sz="6000" dirty="0"/>
          </a:p>
        </p:txBody>
      </p:sp>
    </p:spTree>
    <p:extLst>
      <p:ext uri="{BB962C8B-B14F-4D97-AF65-F5344CB8AC3E}">
        <p14:creationId xmlns:p14="http://schemas.microsoft.com/office/powerpoint/2010/main" val="244698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5465"/>
            <a:ext cx="7632849" cy="604696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 rot="5400000">
            <a:off x="6578242" y="2718903"/>
            <a:ext cx="36279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/>
              <a:t>Der Bruder</a:t>
            </a:r>
            <a:endParaRPr lang="de-DE" sz="6000" dirty="0"/>
          </a:p>
        </p:txBody>
      </p:sp>
    </p:spTree>
    <p:extLst>
      <p:ext uri="{BB962C8B-B14F-4D97-AF65-F5344CB8AC3E}">
        <p14:creationId xmlns:p14="http://schemas.microsoft.com/office/powerpoint/2010/main" val="335322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3074" name="Picture 2" descr="Auf dem Fließband: Küken in einer Brüterei. In der Legehennenproduktion überleben männliche Tiere in der Regel ihren Geburtstag nicht. Foto: Ima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35" y="2215809"/>
            <a:ext cx="7058025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304438" y="6176337"/>
            <a:ext cx="931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Foto: Imago</a:t>
            </a:r>
            <a:endParaRPr lang="de-DE" sz="1200" dirty="0"/>
          </a:p>
        </p:txBody>
      </p:sp>
      <p:pic>
        <p:nvPicPr>
          <p:cNvPr id="3076" name="Picture 4" descr="Frisch geschlüpfte Hühner-Küken (picture-alliance/dpa/A. Kondratuk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703631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79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sp>
        <p:nvSpPr>
          <p:cNvPr id="2" name="Textfeld 1"/>
          <p:cNvSpPr txBox="1"/>
          <p:nvPr/>
        </p:nvSpPr>
        <p:spPr>
          <a:xfrm>
            <a:off x="539552" y="260648"/>
            <a:ext cx="80233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/>
              <a:t>Sonnenschein und Wiese</a:t>
            </a:r>
            <a:endParaRPr lang="de-DE" sz="6000" dirty="0"/>
          </a:p>
        </p:txBody>
      </p:sp>
      <p:pic>
        <p:nvPicPr>
          <p:cNvPr id="4098" name="Picture 2" descr="Bankivahahn der Unterart Gallus gallus spadic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44" y="1124744"/>
            <a:ext cx="7569572" cy="504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ildergebnis für tyrannosaurus rex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2995041" cy="199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2017 Hühner\Hühner auf Wie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441" y="1124744"/>
            <a:ext cx="379905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7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69921"/>
            <a:ext cx="8785629" cy="585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3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5752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3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6146" name="Picture 2" descr="Bildergebnis für fuch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6003"/>
            <a:ext cx="6000750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ildergebnis für marde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170040" cy="278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ildergebnis für habicht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68961"/>
            <a:ext cx="394033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51520" y="260648"/>
            <a:ext cx="57306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/>
              <a:t>Fressen und </a:t>
            </a:r>
          </a:p>
          <a:p>
            <a:r>
              <a:rPr lang="de-DE" sz="6000" dirty="0"/>
              <a:t>g</a:t>
            </a:r>
            <a:r>
              <a:rPr lang="de-DE" sz="6000" dirty="0" smtClean="0"/>
              <a:t>efressen werden</a:t>
            </a:r>
            <a:endParaRPr lang="de-DE" sz="6000" dirty="0"/>
          </a:p>
        </p:txBody>
      </p:sp>
    </p:spTree>
    <p:extLst>
      <p:ext uri="{BB962C8B-B14F-4D97-AF65-F5344CB8AC3E}">
        <p14:creationId xmlns:p14="http://schemas.microsoft.com/office/powerpoint/2010/main" val="32684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330"/>
            <a:ext cx="8820472" cy="586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1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sp>
        <p:nvSpPr>
          <p:cNvPr id="2" name="Rechteck 1"/>
          <p:cNvSpPr/>
          <p:nvPr/>
        </p:nvSpPr>
        <p:spPr>
          <a:xfrm>
            <a:off x="467544" y="460985"/>
            <a:ext cx="592240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smtClean="0"/>
              <a:t>Ich wollt', ich wär' ein Huhn,</a:t>
            </a:r>
          </a:p>
          <a:p>
            <a:r>
              <a:rPr lang="de-DE" sz="2400" dirty="0" smtClean="0"/>
              <a:t>ich hätt' nicht viel zu tun,</a:t>
            </a:r>
          </a:p>
          <a:p>
            <a:r>
              <a:rPr lang="de-DE" sz="2400" dirty="0" smtClean="0"/>
              <a:t>ich legte vormittags ein Ei </a:t>
            </a:r>
          </a:p>
          <a:p>
            <a:r>
              <a:rPr lang="de-DE" sz="2400" dirty="0" smtClean="0"/>
              <a:t>und abends wär' ich frei.</a:t>
            </a:r>
          </a:p>
          <a:p>
            <a:r>
              <a:rPr lang="de-DE" sz="2400" dirty="0" smtClean="0"/>
              <a:t>Mich lockte auf der Welt kein Ruhm </a:t>
            </a:r>
          </a:p>
          <a:p>
            <a:r>
              <a:rPr lang="de-DE" sz="2400" dirty="0" smtClean="0"/>
              <a:t>mehr und kein Geld.</a:t>
            </a:r>
          </a:p>
          <a:p>
            <a:r>
              <a:rPr lang="de-DE" sz="2400" dirty="0" smtClean="0"/>
              <a:t>Und fände ich das große Los, </a:t>
            </a:r>
          </a:p>
          <a:p>
            <a:r>
              <a:rPr lang="de-DE" sz="2400" dirty="0" smtClean="0"/>
              <a:t>dann fräße ich es bloß.</a:t>
            </a:r>
          </a:p>
          <a:p>
            <a:r>
              <a:rPr lang="de-DE" sz="2400" dirty="0" smtClean="0"/>
              <a:t>Ich brauchte nie mehr ins Büro. </a:t>
            </a:r>
          </a:p>
          <a:p>
            <a:r>
              <a:rPr lang="de-DE" sz="2400" dirty="0" smtClean="0"/>
              <a:t>Ich wäre dämlich, aber froh.</a:t>
            </a:r>
          </a:p>
          <a:p>
            <a:endParaRPr lang="de-DE" sz="2400" dirty="0" smtClean="0"/>
          </a:p>
          <a:p>
            <a:r>
              <a:rPr lang="de-DE" sz="2400" dirty="0" smtClean="0"/>
              <a:t>Ich wollt', ich wär' ein Huhn,</a:t>
            </a:r>
          </a:p>
          <a:p>
            <a:r>
              <a:rPr lang="de-DE" sz="2400" dirty="0" smtClean="0"/>
              <a:t>ich hätt' nicht viel zu tun,</a:t>
            </a:r>
          </a:p>
          <a:p>
            <a:r>
              <a:rPr lang="de-DE" sz="2400" dirty="0" smtClean="0"/>
              <a:t>ich legte täglich nur ein Ei </a:t>
            </a:r>
          </a:p>
          <a:p>
            <a:r>
              <a:rPr lang="de-DE" sz="2400" dirty="0" smtClean="0"/>
              <a:t>und sonntags auch mal zwei…. </a:t>
            </a:r>
          </a:p>
          <a:p>
            <a:endParaRPr lang="de-DE" sz="2400" dirty="0"/>
          </a:p>
        </p:txBody>
      </p:sp>
      <p:sp>
        <p:nvSpPr>
          <p:cNvPr id="3" name="Rechteck 2"/>
          <p:cNvSpPr/>
          <p:nvPr/>
        </p:nvSpPr>
        <p:spPr>
          <a:xfrm>
            <a:off x="5199090" y="717739"/>
            <a:ext cx="339734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dirty="0" err="1" smtClean="0"/>
              <a:t>Comedian</a:t>
            </a:r>
            <a:r>
              <a:rPr lang="de-DE" sz="5400" dirty="0" smtClean="0"/>
              <a:t> </a:t>
            </a:r>
          </a:p>
          <a:p>
            <a:r>
              <a:rPr lang="de-DE" sz="5400" dirty="0" err="1" smtClean="0"/>
              <a:t>Harmonists</a:t>
            </a:r>
            <a:endParaRPr lang="de-DE" sz="5400" dirty="0" smtClean="0"/>
          </a:p>
        </p:txBody>
      </p:sp>
      <p:sp>
        <p:nvSpPr>
          <p:cNvPr id="4" name="Rechteck 3"/>
          <p:cNvSpPr/>
          <p:nvPr/>
        </p:nvSpPr>
        <p:spPr>
          <a:xfrm>
            <a:off x="5580112" y="2412177"/>
            <a:ext cx="2678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 smtClean="0"/>
              <a:t>(1928 – 1935)  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38263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116632"/>
            <a:ext cx="8604448" cy="572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4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765"/>
            <a:ext cx="8892480" cy="592253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187624" y="4725144"/>
            <a:ext cx="6980116" cy="1015663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e-DE" sz="6000" dirty="0" smtClean="0"/>
              <a:t>Der Familien-Verband</a:t>
            </a:r>
            <a:endParaRPr lang="de-DE" sz="6000" dirty="0"/>
          </a:p>
        </p:txBody>
      </p:sp>
    </p:spTree>
    <p:extLst>
      <p:ext uri="{BB962C8B-B14F-4D97-AF65-F5344CB8AC3E}">
        <p14:creationId xmlns:p14="http://schemas.microsoft.com/office/powerpoint/2010/main" val="74295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sp>
        <p:nvSpPr>
          <p:cNvPr id="2" name="Textfeld 1"/>
          <p:cNvSpPr txBox="1"/>
          <p:nvPr/>
        </p:nvSpPr>
        <p:spPr>
          <a:xfrm>
            <a:off x="467544" y="476672"/>
            <a:ext cx="81757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/>
              <a:t>… legte jeden Tag ein Ei….</a:t>
            </a:r>
            <a:endParaRPr lang="de-DE" sz="6000" dirty="0"/>
          </a:p>
        </p:txBody>
      </p:sp>
      <p:pic>
        <p:nvPicPr>
          <p:cNvPr id="7170" name="Picture 2" descr="E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59982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lkenförmige Legende 5"/>
          <p:cNvSpPr/>
          <p:nvPr/>
        </p:nvSpPr>
        <p:spPr>
          <a:xfrm rot="20432968" flipH="1">
            <a:off x="4015363" y="1828684"/>
            <a:ext cx="4692055" cy="35157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4716016" y="2420888"/>
            <a:ext cx="321222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 smtClean="0"/>
              <a:t>Stress? Glück?</a:t>
            </a:r>
          </a:p>
          <a:p>
            <a:pPr algn="ctr"/>
            <a:r>
              <a:rPr lang="de-DE" sz="4000" dirty="0" smtClean="0"/>
              <a:t>Sorge? Erfolg?</a:t>
            </a:r>
          </a:p>
          <a:p>
            <a:pPr algn="ctr"/>
            <a:r>
              <a:rPr lang="de-DE" sz="4000" dirty="0"/>
              <a:t>Anerkennung?</a:t>
            </a:r>
          </a:p>
          <a:p>
            <a:pPr algn="ctr"/>
            <a:r>
              <a:rPr lang="de-DE" sz="4000" dirty="0" smtClean="0"/>
              <a:t>Verlust?</a:t>
            </a:r>
          </a:p>
          <a:p>
            <a:pPr algn="ctr"/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109799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04303"/>
            <a:ext cx="7296967" cy="4859894"/>
          </a:xfrm>
          <a:prstGeom prst="rect">
            <a:avLst/>
          </a:prstGeom>
        </p:spPr>
      </p:pic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308304" cy="486744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29333" y="188640"/>
            <a:ext cx="7603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/>
              <a:t>Täglich frisches Wasser</a:t>
            </a:r>
            <a:endParaRPr lang="de-DE" sz="6000" dirty="0"/>
          </a:p>
        </p:txBody>
      </p:sp>
    </p:spTree>
    <p:extLst>
      <p:ext uri="{BB962C8B-B14F-4D97-AF65-F5344CB8AC3E}">
        <p14:creationId xmlns:p14="http://schemas.microsoft.com/office/powerpoint/2010/main" val="119013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8194" name="Picture 2" descr="http://1.bp.blogspot.com/-Ww0NKCYezfc/UI73vN2gbcI/AAAAAAAAE2E/IsjvebebiK8/s1600/k-IMG_17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04056" y="653787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 smtClean="0"/>
              <a:t>Einmal jährlich neu einkleiden…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310894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sp>
        <p:nvSpPr>
          <p:cNvPr id="2" name="Textfeld 1"/>
          <p:cNvSpPr txBox="1"/>
          <p:nvPr/>
        </p:nvSpPr>
        <p:spPr>
          <a:xfrm>
            <a:off x="2418941" y="116632"/>
            <a:ext cx="4169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/>
              <a:t>Hähne? Sex?</a:t>
            </a:r>
            <a:endParaRPr lang="de-DE" sz="6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34158"/>
            <a:ext cx="7812360" cy="520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2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sp>
        <p:nvSpPr>
          <p:cNvPr id="2" name="Textfeld 1"/>
          <p:cNvSpPr txBox="1"/>
          <p:nvPr/>
        </p:nvSpPr>
        <p:spPr>
          <a:xfrm>
            <a:off x="1526665" y="260648"/>
            <a:ext cx="6285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/>
              <a:t>Abends aufbaumen</a:t>
            </a:r>
            <a:endParaRPr lang="de-DE" sz="6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236296" cy="481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5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sp>
        <p:nvSpPr>
          <p:cNvPr id="2" name="Textfeld 1"/>
          <p:cNvSpPr txBox="1"/>
          <p:nvPr/>
        </p:nvSpPr>
        <p:spPr>
          <a:xfrm>
            <a:off x="179512" y="404664"/>
            <a:ext cx="87451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/>
              <a:t>Gnadenbrot / Lebenshof ….</a:t>
            </a:r>
            <a:endParaRPr lang="de-DE" sz="6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6" y="1340768"/>
            <a:ext cx="7452320" cy="495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2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836712"/>
            <a:ext cx="8532440" cy="3829954"/>
          </a:xfrm>
          <a:prstGeom prst="rect">
            <a:avLst/>
          </a:prstGeom>
        </p:spPr>
      </p:pic>
      <p:pic>
        <p:nvPicPr>
          <p:cNvPr id="9218" name="Picture 2" descr="Hähnchenhalt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6" y="861020"/>
            <a:ext cx="81915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051720" y="-99392"/>
            <a:ext cx="48317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/>
              <a:t>Und das Ende?</a:t>
            </a:r>
            <a:endParaRPr lang="de-DE" sz="6000" dirty="0"/>
          </a:p>
        </p:txBody>
      </p:sp>
    </p:spTree>
    <p:extLst>
      <p:ext uri="{BB962C8B-B14F-4D97-AF65-F5344CB8AC3E}">
        <p14:creationId xmlns:p14="http://schemas.microsoft.com/office/powerpoint/2010/main" val="133082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10242" name="Picture 2" descr="Eine Pferdefigur neben einer Urne für Tierbestattungen im bundesweit ersten Tier-Krematorium, das die Einäscherung von Pferden möglich macht. Foto: Sina Schuld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48" y="1183073"/>
            <a:ext cx="8668432" cy="487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ildergebnis für suppenhühne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2" y="328016"/>
            <a:ext cx="3219450" cy="48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642201" y="6021288"/>
            <a:ext cx="1250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Foto: Sina Schuld</a:t>
            </a:r>
            <a:endParaRPr lang="de-DE" sz="1200" dirty="0"/>
          </a:p>
        </p:txBody>
      </p:sp>
      <p:pic>
        <p:nvPicPr>
          <p:cNvPr id="10246" name="Picture 6" descr="Bildergebnis für tierfriedho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2656"/>
            <a:ext cx="2603426" cy="173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81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312495"/>
            <a:ext cx="10235260" cy="754980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201995" y="188640"/>
            <a:ext cx="4666149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6600" dirty="0" smtClean="0"/>
              <a:t>Wer bin ich ?</a:t>
            </a:r>
            <a:endParaRPr lang="de-DE" sz="6600" dirty="0"/>
          </a:p>
        </p:txBody>
      </p:sp>
      <p:sp>
        <p:nvSpPr>
          <p:cNvPr id="4" name="Textfeld 3"/>
          <p:cNvSpPr txBox="1"/>
          <p:nvPr/>
        </p:nvSpPr>
        <p:spPr>
          <a:xfrm>
            <a:off x="6039843" y="476672"/>
            <a:ext cx="3068661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6600" dirty="0" smtClean="0"/>
              <a:t>… nicht?</a:t>
            </a:r>
            <a:endParaRPr lang="de-DE" sz="6600" dirty="0"/>
          </a:p>
        </p:txBody>
      </p:sp>
      <p:sp>
        <p:nvSpPr>
          <p:cNvPr id="6" name="Textfeld 5"/>
          <p:cNvSpPr txBox="1"/>
          <p:nvPr/>
        </p:nvSpPr>
        <p:spPr>
          <a:xfrm>
            <a:off x="2657009" y="2420888"/>
            <a:ext cx="3211135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6600" dirty="0" smtClean="0"/>
              <a:t>Landwirt</a:t>
            </a:r>
            <a:endParaRPr lang="de-DE" sz="6600" dirty="0"/>
          </a:p>
        </p:txBody>
      </p:sp>
      <p:sp>
        <p:nvSpPr>
          <p:cNvPr id="8" name="Textfeld 7"/>
          <p:cNvSpPr txBox="1"/>
          <p:nvPr/>
        </p:nvSpPr>
        <p:spPr>
          <a:xfrm>
            <a:off x="5868144" y="3041084"/>
            <a:ext cx="2919389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6600" dirty="0" smtClean="0"/>
              <a:t>/ Bauer </a:t>
            </a:r>
            <a:endParaRPr lang="de-DE" sz="6600" dirty="0"/>
          </a:p>
        </p:txBody>
      </p:sp>
      <p:sp>
        <p:nvSpPr>
          <p:cNvPr id="11" name="Textfeld 10"/>
          <p:cNvSpPr txBox="1"/>
          <p:nvPr/>
        </p:nvSpPr>
        <p:spPr>
          <a:xfrm>
            <a:off x="220572" y="3501008"/>
            <a:ext cx="5647572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6600" dirty="0" smtClean="0"/>
              <a:t>Wissenschaftler</a:t>
            </a:r>
            <a:endParaRPr lang="de-DE" sz="6600" dirty="0"/>
          </a:p>
        </p:txBody>
      </p:sp>
      <p:sp>
        <p:nvSpPr>
          <p:cNvPr id="12" name="Textfeld 11"/>
          <p:cNvSpPr txBox="1"/>
          <p:nvPr/>
        </p:nvSpPr>
        <p:spPr>
          <a:xfrm>
            <a:off x="5868144" y="4149080"/>
            <a:ext cx="3073277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6000" dirty="0" smtClean="0"/>
              <a:t>Theologe</a:t>
            </a:r>
            <a:endParaRPr lang="de-DE" sz="6000" dirty="0"/>
          </a:p>
        </p:txBody>
      </p:sp>
      <p:sp>
        <p:nvSpPr>
          <p:cNvPr id="13" name="Textfeld 12"/>
          <p:cNvSpPr txBox="1"/>
          <p:nvPr/>
        </p:nvSpPr>
        <p:spPr>
          <a:xfrm>
            <a:off x="2207142" y="4593902"/>
            <a:ext cx="366100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5400" dirty="0" smtClean="0"/>
              <a:t>Verbraucher</a:t>
            </a:r>
            <a:endParaRPr lang="de-DE" sz="5400" dirty="0"/>
          </a:p>
        </p:txBody>
      </p:sp>
      <p:sp>
        <p:nvSpPr>
          <p:cNvPr id="14" name="Textfeld 13"/>
          <p:cNvSpPr txBox="1"/>
          <p:nvPr/>
        </p:nvSpPr>
        <p:spPr>
          <a:xfrm>
            <a:off x="5856769" y="5157192"/>
            <a:ext cx="2531655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4400" dirty="0" smtClean="0"/>
              <a:t>Gastgeber</a:t>
            </a:r>
            <a:endParaRPr lang="de-DE" sz="4400" dirty="0"/>
          </a:p>
        </p:txBody>
      </p:sp>
      <p:sp>
        <p:nvSpPr>
          <p:cNvPr id="16" name="Textfeld 15"/>
          <p:cNvSpPr txBox="1"/>
          <p:nvPr/>
        </p:nvSpPr>
        <p:spPr>
          <a:xfrm>
            <a:off x="179512" y="5323855"/>
            <a:ext cx="2046138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4400" dirty="0" smtClean="0"/>
              <a:t>Hoferbe</a:t>
            </a:r>
            <a:endParaRPr lang="de-DE" sz="4400" dirty="0"/>
          </a:p>
        </p:txBody>
      </p:sp>
      <p:sp>
        <p:nvSpPr>
          <p:cNvPr id="17" name="Textfeld 16"/>
          <p:cNvSpPr txBox="1"/>
          <p:nvPr/>
        </p:nvSpPr>
        <p:spPr>
          <a:xfrm>
            <a:off x="3126668" y="5642084"/>
            <a:ext cx="214129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 dirty="0" smtClean="0"/>
              <a:t>Hühnerhalter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1729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39496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745390" y="404664"/>
            <a:ext cx="47069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/>
              <a:t>Und das Fazit?</a:t>
            </a:r>
            <a:endParaRPr lang="de-DE" sz="6000" dirty="0"/>
          </a:p>
        </p:txBody>
      </p:sp>
    </p:spTree>
    <p:extLst>
      <p:ext uri="{BB962C8B-B14F-4D97-AF65-F5344CB8AC3E}">
        <p14:creationId xmlns:p14="http://schemas.microsoft.com/office/powerpoint/2010/main" val="15485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sp>
        <p:nvSpPr>
          <p:cNvPr id="2" name="Textfeld 1"/>
          <p:cNvSpPr txBox="1"/>
          <p:nvPr/>
        </p:nvSpPr>
        <p:spPr>
          <a:xfrm>
            <a:off x="1331640" y="260648"/>
            <a:ext cx="652480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7200" dirty="0" smtClean="0"/>
              <a:t>Ich wollt, ich wär</a:t>
            </a:r>
          </a:p>
          <a:p>
            <a:pPr algn="ctr"/>
            <a:r>
              <a:rPr lang="de-DE" sz="7200" dirty="0" smtClean="0"/>
              <a:t>   ein Huhn!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55776" y="1340768"/>
            <a:ext cx="6270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b="1" dirty="0"/>
              <a:t>k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11560" y="2492896"/>
            <a:ext cx="804720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6600" dirty="0" smtClean="0"/>
              <a:t>Und deshalb muss </a:t>
            </a:r>
          </a:p>
          <a:p>
            <a:pPr algn="ctr"/>
            <a:r>
              <a:rPr lang="de-DE" sz="6600" dirty="0"/>
              <a:t>	</a:t>
            </a:r>
            <a:r>
              <a:rPr lang="de-DE" sz="6600" b="1" dirty="0" smtClean="0"/>
              <a:t>ich/jeder</a:t>
            </a:r>
            <a:r>
              <a:rPr lang="de-DE" sz="6600" dirty="0" smtClean="0"/>
              <a:t> </a:t>
            </a:r>
          </a:p>
          <a:p>
            <a:pPr algn="ctr"/>
            <a:r>
              <a:rPr lang="de-DE" sz="6600" dirty="0" smtClean="0"/>
              <a:t>Verantwortung tragen!</a:t>
            </a:r>
            <a:endParaRPr lang="de-DE" sz="6600" dirty="0"/>
          </a:p>
        </p:txBody>
      </p:sp>
    </p:spTree>
    <p:extLst>
      <p:ext uri="{BB962C8B-B14F-4D97-AF65-F5344CB8AC3E}">
        <p14:creationId xmlns:p14="http://schemas.microsoft.com/office/powerpoint/2010/main" val="401085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004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165484" y="1045185"/>
            <a:ext cx="50492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b="1" dirty="0" smtClean="0"/>
              <a:t>Tragen Sie mit?</a:t>
            </a:r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130588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6" y="162961"/>
            <a:ext cx="8332610" cy="61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9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8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7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9109949" cy="355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80" y="3628572"/>
            <a:ext cx="4067944" cy="27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sp>
        <p:nvSpPr>
          <p:cNvPr id="2" name="Textfeld 1"/>
          <p:cNvSpPr txBox="1"/>
          <p:nvPr/>
        </p:nvSpPr>
        <p:spPr>
          <a:xfrm>
            <a:off x="1763688" y="116632"/>
            <a:ext cx="61045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dirty="0" smtClean="0"/>
              <a:t>(K)eine Frage </a:t>
            </a:r>
          </a:p>
          <a:p>
            <a:r>
              <a:rPr lang="de-DE" sz="7200" dirty="0" smtClean="0"/>
              <a:t>der Haltung! </a:t>
            </a:r>
            <a:r>
              <a:rPr lang="de-DE" sz="7200" dirty="0"/>
              <a:t>(?)</a:t>
            </a:r>
          </a:p>
        </p:txBody>
      </p:sp>
      <p:sp>
        <p:nvSpPr>
          <p:cNvPr id="3" name="Textfeld 2"/>
          <p:cNvSpPr txBox="1"/>
          <p:nvPr/>
        </p:nvSpPr>
        <p:spPr>
          <a:xfrm rot="20500455">
            <a:off x="598306" y="2603789"/>
            <a:ext cx="271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 smtClean="0"/>
              <a:t>Kirche?</a:t>
            </a:r>
            <a:endParaRPr lang="de-DE" sz="6600" dirty="0"/>
          </a:p>
        </p:txBody>
      </p:sp>
      <p:sp>
        <p:nvSpPr>
          <p:cNvPr id="4" name="Textfeld 3"/>
          <p:cNvSpPr txBox="1"/>
          <p:nvPr/>
        </p:nvSpPr>
        <p:spPr>
          <a:xfrm rot="867068">
            <a:off x="4425661" y="2585510"/>
            <a:ext cx="43335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/>
              <a:t>Gesellschaft?</a:t>
            </a:r>
            <a:endParaRPr lang="de-DE" sz="6000" dirty="0"/>
          </a:p>
        </p:txBody>
      </p:sp>
      <p:sp>
        <p:nvSpPr>
          <p:cNvPr id="6" name="Textfeld 5"/>
          <p:cNvSpPr txBox="1"/>
          <p:nvPr/>
        </p:nvSpPr>
        <p:spPr>
          <a:xfrm rot="20860427">
            <a:off x="2131722" y="3392349"/>
            <a:ext cx="24647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/>
              <a:t>Politik?</a:t>
            </a:r>
            <a:endParaRPr lang="de-DE" sz="6000" dirty="0"/>
          </a:p>
        </p:txBody>
      </p:sp>
      <p:sp>
        <p:nvSpPr>
          <p:cNvPr id="8" name="Textfeld 7"/>
          <p:cNvSpPr txBox="1"/>
          <p:nvPr/>
        </p:nvSpPr>
        <p:spPr>
          <a:xfrm rot="600597">
            <a:off x="382769" y="4976895"/>
            <a:ext cx="3814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/>
              <a:t>Wirtschaft?</a:t>
            </a:r>
            <a:endParaRPr lang="de-DE" sz="6000" dirty="0"/>
          </a:p>
        </p:txBody>
      </p:sp>
      <p:sp>
        <p:nvSpPr>
          <p:cNvPr id="10" name="Textfeld 9"/>
          <p:cNvSpPr txBox="1"/>
          <p:nvPr/>
        </p:nvSpPr>
        <p:spPr>
          <a:xfrm>
            <a:off x="4572000" y="5057889"/>
            <a:ext cx="43925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/>
              <a:t>&gt;&gt; Dialog!</a:t>
            </a:r>
            <a:endParaRPr lang="de-DE" sz="8000" dirty="0"/>
          </a:p>
        </p:txBody>
      </p:sp>
      <p:sp>
        <p:nvSpPr>
          <p:cNvPr id="11" name="Textfeld 10"/>
          <p:cNvSpPr txBox="1"/>
          <p:nvPr/>
        </p:nvSpPr>
        <p:spPr>
          <a:xfrm rot="20695195">
            <a:off x="4221310" y="3795033"/>
            <a:ext cx="29482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/>
              <a:t>Medien?</a:t>
            </a:r>
            <a:endParaRPr lang="de-DE" sz="6000" dirty="0"/>
          </a:p>
        </p:txBody>
      </p:sp>
    </p:spTree>
    <p:extLst>
      <p:ext uri="{BB962C8B-B14F-4D97-AF65-F5344CB8AC3E}">
        <p14:creationId xmlns:p14="http://schemas.microsoft.com/office/powerpoint/2010/main" val="331782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79512" y="6453336"/>
            <a:ext cx="705678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91887"/>
            <a:ext cx="1647056" cy="6214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475656" y="6453336"/>
            <a:ext cx="511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Andreas Brinker, „Ich wollt, ich wär (k)ein Huhn“, 07.12.2017 DBU  Osnabrück</a:t>
            </a:r>
            <a:endParaRPr lang="de-DE" sz="1200" dirty="0"/>
          </a:p>
        </p:txBody>
      </p:sp>
      <p:sp>
        <p:nvSpPr>
          <p:cNvPr id="2" name="Textfeld 1"/>
          <p:cNvSpPr txBox="1"/>
          <p:nvPr/>
        </p:nvSpPr>
        <p:spPr>
          <a:xfrm>
            <a:off x="827584" y="849486"/>
            <a:ext cx="7426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/>
              <a:t>Das Leben der Legehenne</a:t>
            </a:r>
            <a:endParaRPr lang="de-DE" sz="5400" dirty="0"/>
          </a:p>
        </p:txBody>
      </p:sp>
      <p:sp>
        <p:nvSpPr>
          <p:cNvPr id="3" name="Textfeld 2"/>
          <p:cNvSpPr txBox="1"/>
          <p:nvPr/>
        </p:nvSpPr>
        <p:spPr>
          <a:xfrm>
            <a:off x="1973776" y="1713582"/>
            <a:ext cx="49241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/>
              <a:t>i</a:t>
            </a:r>
            <a:r>
              <a:rPr lang="de-DE" sz="5400" dirty="0" smtClean="0"/>
              <a:t>m Jahresverlauf </a:t>
            </a:r>
            <a:endParaRPr lang="de-DE" sz="5400" dirty="0"/>
          </a:p>
        </p:txBody>
      </p:sp>
      <p:sp>
        <p:nvSpPr>
          <p:cNvPr id="4" name="Textfeld 3"/>
          <p:cNvSpPr txBox="1"/>
          <p:nvPr/>
        </p:nvSpPr>
        <p:spPr>
          <a:xfrm>
            <a:off x="1109680" y="2538769"/>
            <a:ext cx="6642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/>
              <a:t>o</a:t>
            </a:r>
            <a:r>
              <a:rPr lang="de-DE" sz="5400" dirty="0" smtClean="0"/>
              <a:t>der am jeweiligen Tag</a:t>
            </a:r>
            <a:endParaRPr lang="de-DE" sz="5400" dirty="0"/>
          </a:p>
        </p:txBody>
      </p:sp>
      <p:sp>
        <p:nvSpPr>
          <p:cNvPr id="6" name="Textfeld 5"/>
          <p:cNvSpPr txBox="1"/>
          <p:nvPr/>
        </p:nvSpPr>
        <p:spPr>
          <a:xfrm>
            <a:off x="965664" y="3441774"/>
            <a:ext cx="7120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/>
              <a:t>m</a:t>
            </a:r>
            <a:r>
              <a:rPr lang="de-DE" sz="5400" dirty="0" smtClean="0"/>
              <a:t>it seinen Begegnungen</a:t>
            </a:r>
            <a:endParaRPr lang="de-DE" sz="5400" dirty="0"/>
          </a:p>
        </p:txBody>
      </p:sp>
      <p:sp>
        <p:nvSpPr>
          <p:cNvPr id="8" name="Textfeld 7"/>
          <p:cNvSpPr txBox="1"/>
          <p:nvPr/>
        </p:nvSpPr>
        <p:spPr>
          <a:xfrm>
            <a:off x="2189800" y="4305870"/>
            <a:ext cx="47043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/>
              <a:t>b</a:t>
            </a:r>
            <a:r>
              <a:rPr lang="de-DE" sz="5400" dirty="0" smtClean="0"/>
              <a:t>is hin zum Tod.</a:t>
            </a:r>
            <a:endParaRPr lang="de-DE" sz="5400" dirty="0"/>
          </a:p>
        </p:txBody>
      </p:sp>
    </p:spTree>
    <p:extLst>
      <p:ext uri="{BB962C8B-B14F-4D97-AF65-F5344CB8AC3E}">
        <p14:creationId xmlns:p14="http://schemas.microsoft.com/office/powerpoint/2010/main" val="106100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746</Words>
  <Application>Microsoft Office PowerPoint</Application>
  <PresentationFormat>Bildschirmpräsentation (4:3)</PresentationFormat>
  <Paragraphs>103</Paragraphs>
  <Slides>32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3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Andreas Brinker</dc:creator>
  <cp:lastModifiedBy>Schulte, Kerstin</cp:lastModifiedBy>
  <cp:revision>26</cp:revision>
  <dcterms:created xsi:type="dcterms:W3CDTF">2017-12-06T10:38:35Z</dcterms:created>
  <dcterms:modified xsi:type="dcterms:W3CDTF">2017-12-11T09:28:24Z</dcterms:modified>
</cp:coreProperties>
</file>